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2" r:id="rId5"/>
    <p:sldId id="282" r:id="rId6"/>
    <p:sldId id="275" r:id="rId7"/>
    <p:sldId id="276" r:id="rId8"/>
    <p:sldId id="296" r:id="rId9"/>
    <p:sldId id="294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288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viewProps" Target="viewProps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microsoft.com/office/2018/10/relationships/authors" Target="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handoutMaster" Target="handoutMasters/handout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notesMaster" Target="notesMasters/notesMaster1.xml" /><Relationship Id="rId28" Type="http://schemas.openxmlformats.org/officeDocument/2006/relationships/tableStyles" Target="tableStyle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20.jpe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21.png" /><Relationship Id="rId7" Type="http://schemas.openxmlformats.org/officeDocument/2006/relationships/hyperlink" Target="https://binarybeasts.com/BBFood/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6.xml" /><Relationship Id="rId6" Type="http://schemas.openxmlformats.org/officeDocument/2006/relationships/hyperlink" Target="https://github.com/SadatRiyad/FOOD4YOU_Full-Responsive-1Page-Website" TargetMode="External" /><Relationship Id="rId5" Type="http://schemas.openxmlformats.org/officeDocument/2006/relationships/image" Target="../media/image23.png" /><Relationship Id="rId10" Type="http://schemas.openxmlformats.org/officeDocument/2006/relationships/hyperlink" Target="https://binarybeasts.com/BBFood/BB-Food.apk" TargetMode="External" /><Relationship Id="rId4" Type="http://schemas.openxmlformats.org/officeDocument/2006/relationships/image" Target="../media/image22.png" /><Relationship Id="rId9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 /><Relationship Id="rId3" Type="http://schemas.openxmlformats.org/officeDocument/2006/relationships/image" Target="../media/image3.jpeg" /><Relationship Id="rId7" Type="http://schemas.openxmlformats.org/officeDocument/2006/relationships/image" Target="../media/image7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6.jpeg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735" y="362560"/>
            <a:ext cx="5249019" cy="2347730"/>
          </a:xfrm>
        </p:spPr>
        <p:txBody>
          <a:bodyPr/>
          <a:lstStyle/>
          <a:p>
            <a:r>
              <a:rPr lang="en-US" sz="4000" dirty="0"/>
              <a:t>"BB-Food" </a:t>
            </a:r>
            <a:br>
              <a:rPr lang="en-US" sz="4000" dirty="0"/>
            </a:br>
            <a:r>
              <a:rPr lang="en-US" sz="4000" dirty="0"/>
              <a:t>Web and App based</a:t>
            </a:r>
            <a:br>
              <a:rPr lang="en-US" sz="4000" dirty="0"/>
            </a:br>
            <a:r>
              <a:rPr lang="en-US" sz="4000" dirty="0"/>
              <a:t>E-commerce Platform.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287" y="4070006"/>
            <a:ext cx="2446760" cy="561842"/>
          </a:xfrm>
        </p:spPr>
        <p:txBody>
          <a:bodyPr/>
          <a:lstStyle/>
          <a:p>
            <a:r>
              <a:rPr lang="en-US" dirty="0"/>
              <a:t>Presented to MOHIUDDIN HASAN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-6053" t="10141" r="6053" b="7987"/>
          <a:stretch/>
        </p:blipFill>
        <p:spPr>
          <a:xfrm>
            <a:off x="6742557" y="559219"/>
            <a:ext cx="4633865" cy="532896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22249" y="5592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C284B-EFA9-2A76-98AA-ADEF8E7B0883}"/>
              </a:ext>
            </a:extLst>
          </p:cNvPr>
          <p:cNvSpPr txBox="1"/>
          <p:nvPr/>
        </p:nvSpPr>
        <p:spPr>
          <a:xfrm>
            <a:off x="1430735" y="4691380"/>
            <a:ext cx="214312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050"/>
              <a:t>LECTURER, DEPT. OF CSE</a:t>
            </a:r>
            <a:endParaRPr lang="en-US" sz="105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8AB0E-B86C-D963-8FCC-9F681D7E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227" y="2740056"/>
            <a:ext cx="1217835" cy="1206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21569D-A666-181C-FB18-8B58A38572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287" y="5365722"/>
            <a:ext cx="2446760" cy="561842"/>
          </a:xfrm>
        </p:spPr>
        <p:txBody>
          <a:bodyPr/>
          <a:lstStyle/>
          <a:p>
            <a:r>
              <a:rPr lang="en-US" dirty="0"/>
              <a:t>Presented by       Team: </a:t>
            </a:r>
            <a:r>
              <a:rPr lang="en-US" b="1" dirty="0"/>
              <a:t>'Binary Beasts'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44749"/>
          </a:xfrm>
        </p:spPr>
        <p:txBody>
          <a:bodyPr anchor="ctr"/>
          <a:lstStyle/>
          <a:p>
            <a:pPr algn="ctr"/>
            <a:r>
              <a:rPr lang="en-US" sz="3600"/>
              <a:t>FUTURE ENHANCEMENTS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10</a:t>
            </a:fld>
            <a:endParaRPr lang="en-US" altLang="zh-CN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B3B7E-CBB6-05BC-00EC-E792D4CFF3BE}"/>
              </a:ext>
            </a:extLst>
          </p:cNvPr>
          <p:cNvSpPr txBox="1"/>
          <p:nvPr/>
        </p:nvSpPr>
        <p:spPr>
          <a:xfrm>
            <a:off x="1126892" y="2043325"/>
            <a:ext cx="941693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Enhanced User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Integration with External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User Reviews &amp; 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Online Ordering &amp; Delivery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62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26" y="1800014"/>
            <a:ext cx="3137824" cy="1714712"/>
          </a:xfrm>
        </p:spPr>
        <p:txBody>
          <a:bodyPr anchor="ctr"/>
          <a:lstStyle/>
          <a:p>
            <a:pPr algn="ctr"/>
            <a:r>
              <a:rPr lang="en-US" sz="3600"/>
              <a:t>WEB Home </a:t>
            </a:r>
            <a:br>
              <a:rPr lang="en-US" sz="3600"/>
            </a:br>
            <a:r>
              <a:rPr lang="en-US" sz="3600"/>
              <a:t>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37271" y="6218238"/>
            <a:ext cx="4114800" cy="365125"/>
          </a:xfrm>
        </p:spPr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11</a:t>
            </a:fld>
            <a:endParaRPr lang="en-US" altLang="zh-CN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1D2DA-483A-9057-F89F-75C26BECE566}"/>
              </a:ext>
            </a:extLst>
          </p:cNvPr>
          <p:cNvSpPr txBox="1"/>
          <p:nvPr/>
        </p:nvSpPr>
        <p:spPr>
          <a:xfrm>
            <a:off x="1582993" y="4243669"/>
            <a:ext cx="15043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BB-FOOD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115CC-C59A-480D-7121-B842B684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40" y="1535625"/>
            <a:ext cx="7267109" cy="3958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3" y="1657195"/>
            <a:ext cx="3576128" cy="1771805"/>
          </a:xfrm>
        </p:spPr>
        <p:txBody>
          <a:bodyPr anchor="ctr"/>
          <a:lstStyle/>
          <a:p>
            <a:pPr algn="ctr"/>
            <a:r>
              <a:rPr lang="en-US" sz="3600" dirty="0"/>
              <a:t>MENU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3E7CB4-5A2D-66D4-BFEF-D691787A6C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BB-FOOD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62474" y="5947651"/>
            <a:ext cx="4114800" cy="365125"/>
          </a:xfrm>
        </p:spPr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12</a:t>
            </a:fld>
            <a:endParaRPr lang="en-US" altLang="zh-CN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E4626-979B-3477-ACEF-F8B679E4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84" y="1302397"/>
            <a:ext cx="6618625" cy="4253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26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6" y="1800013"/>
            <a:ext cx="3576128" cy="1771805"/>
          </a:xfrm>
        </p:spPr>
        <p:txBody>
          <a:bodyPr anchor="ctr"/>
          <a:lstStyle/>
          <a:p>
            <a:pPr algn="ctr"/>
            <a:r>
              <a:rPr lang="en-US" sz="3600"/>
              <a:t>RESERVATION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18238"/>
            <a:ext cx="4114800" cy="365125"/>
          </a:xfrm>
        </p:spPr>
        <p:txBody>
          <a:bodyPr anchor="ctr"/>
          <a:lstStyle/>
          <a:p>
            <a:pPr algn="ctr"/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13</a:t>
            </a:fld>
            <a:endParaRPr lang="en-US" altLang="zh-CN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5B1DCA-CCB3-51A9-985B-426C0B49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71674" y="1315554"/>
            <a:ext cx="6659936" cy="373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38A32F-36F4-A6B8-FABB-565E3DCA0F41}"/>
              </a:ext>
            </a:extLst>
          </p:cNvPr>
          <p:cNvSpPr txBox="1"/>
          <p:nvPr/>
        </p:nvSpPr>
        <p:spPr>
          <a:xfrm>
            <a:off x="1543050" y="4326992"/>
            <a:ext cx="13335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BB-FOOD</a:t>
            </a:r>
          </a:p>
        </p:txBody>
      </p:sp>
    </p:spTree>
    <p:extLst>
      <p:ext uri="{BB962C8B-B14F-4D97-AF65-F5344CB8AC3E}">
        <p14:creationId xmlns:p14="http://schemas.microsoft.com/office/powerpoint/2010/main" val="32524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6" y="1800013"/>
            <a:ext cx="3576128" cy="1771805"/>
          </a:xfrm>
        </p:spPr>
        <p:txBody>
          <a:bodyPr anchor="ctr"/>
          <a:lstStyle/>
          <a:p>
            <a:pPr algn="ctr"/>
            <a:r>
              <a:rPr lang="en-US" sz="3600" dirty="0"/>
              <a:t>CONTACT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3E7CB4-5A2D-66D4-BFEF-D691787A6C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BB-FOOD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27788" y="6218237"/>
            <a:ext cx="4114800" cy="365125"/>
          </a:xfrm>
        </p:spPr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14</a:t>
            </a:fld>
            <a:endParaRPr lang="en-US" altLang="zh-CN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5B1DCA-CCB3-51A9-985B-426C0B49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27619" y="1305721"/>
            <a:ext cx="6798314" cy="3921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32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6" y="1800013"/>
            <a:ext cx="3576128" cy="1771805"/>
          </a:xfrm>
        </p:spPr>
        <p:txBody>
          <a:bodyPr anchor="ctr"/>
          <a:lstStyle/>
          <a:p>
            <a:pPr algn="ctr"/>
            <a:r>
              <a:rPr lang="en-US" sz="3600" dirty="0"/>
              <a:t>ORDER HOME 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3E7CB4-5A2D-66D4-BFEF-D691787A6C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BB-FOOD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27788" y="6218237"/>
            <a:ext cx="4114800" cy="365125"/>
          </a:xfrm>
        </p:spPr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15</a:t>
            </a:fld>
            <a:endParaRPr lang="en-US" altLang="zh-CN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D020-FF7B-5BC7-FADC-4BE1F748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7"/>
          <a:stretch/>
        </p:blipFill>
        <p:spPr>
          <a:xfrm>
            <a:off x="4005922" y="1662839"/>
            <a:ext cx="7727291" cy="3730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29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6" y="1800013"/>
            <a:ext cx="3576128" cy="1771805"/>
          </a:xfrm>
        </p:spPr>
        <p:txBody>
          <a:bodyPr anchor="ctr"/>
          <a:lstStyle/>
          <a:p>
            <a:pPr algn="ctr"/>
            <a:r>
              <a:rPr lang="en-US" sz="3600" dirty="0"/>
              <a:t>DETAILS &amp; TIMING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3E7CB4-5A2D-66D4-BFEF-D691787A6C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BB-FOOD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27788" y="6218237"/>
            <a:ext cx="4114800" cy="365125"/>
          </a:xfrm>
        </p:spPr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16</a:t>
            </a:fld>
            <a:endParaRPr lang="en-US" altLang="zh-CN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5969D-6DC2-8888-55C6-2B163FD2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14" y="1267647"/>
            <a:ext cx="7327708" cy="4608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482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85" y="1116333"/>
            <a:ext cx="9823998" cy="1325563"/>
          </a:xfrm>
        </p:spPr>
        <p:txBody>
          <a:bodyPr/>
          <a:lstStyle/>
          <a:p>
            <a:r>
              <a:rPr lang="en-US" altLang="zh-CN" dirty="0"/>
              <a:t>Summary: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8885" y="1930353"/>
            <a:ext cx="4959822" cy="3329925"/>
          </a:xfrm>
        </p:spPr>
        <p:txBody>
          <a:bodyPr/>
          <a:lstStyle/>
          <a:p>
            <a:r>
              <a:rPr lang="pt-BR" sz="1800" b="1" dirty="0"/>
              <a:t>In the delightful journey of creating ‘BB - Food,’ </a:t>
            </a:r>
            <a:endParaRPr lang="en-US" sz="1800" b="1" dirty="0"/>
          </a:p>
          <a:p>
            <a:r>
              <a:rPr lang="pt-BR" sz="1800" b="1" dirty="0"/>
              <a:t>we’ve cooked up more than a simple e-commerce site. It's a flavorful blend of user-friendly design and tech resilience. Challenges were like spices, adding depth to its characters. </a:t>
            </a:r>
            <a:endParaRPr lang="en-US" sz="1800" b="1" dirty="0"/>
          </a:p>
          <a:p>
            <a:r>
              <a:rPr lang="en-US" sz="1800" b="1" dirty="0"/>
              <a:t>In conclusion, 'BB-Food' is our promise to spice up digital food shopping, always evolving to satisfy the ever-changing tastes of users. It's not just a platform; it's a celebration of the delicious journey we're on together.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F4FC8-09BA-19C3-D92E-1FA9D7D1D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6" r="-500" b="5278"/>
          <a:stretch/>
        </p:blipFill>
        <p:spPr>
          <a:xfrm>
            <a:off x="6563295" y="0"/>
            <a:ext cx="524491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649" y="973196"/>
            <a:ext cx="5055698" cy="1325563"/>
          </a:xfrm>
        </p:spPr>
        <p:txBody>
          <a:bodyPr/>
          <a:lstStyle/>
          <a:p>
            <a:r>
              <a:rPr lang="en-US" sz="6000"/>
              <a:t>Thank you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1089" y="2275376"/>
            <a:ext cx="3034145" cy="1879791"/>
          </a:xfrm>
        </p:spPr>
        <p:txBody>
          <a:bodyPr/>
          <a:lstStyle/>
          <a:p>
            <a:r>
              <a:rPr lang="en-US" sz="1600" dirty="0">
                <a:hlinkClick r:id="rId6"/>
              </a:rPr>
              <a:t>https://github.com/SadatRiyad/FOOD4YOU_Full-Responsive-1Page-Website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7"/>
              </a:rPr>
              <a:t>https://binarybeasts.com/BBFood/</a:t>
            </a:r>
            <a:r>
              <a:rPr lang="en-US" sz="1600" dirty="0"/>
              <a:t> 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8"/>
          <a:srcRect/>
          <a:stretch/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CA69D-F318-A6B3-1CE6-F20440549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66116">
            <a:off x="1645695" y="3079463"/>
            <a:ext cx="1327683" cy="1481141"/>
          </a:xfrm>
          <a:prstGeom prst="rect">
            <a:avLst/>
          </a:prstGeom>
        </p:spPr>
      </p:pic>
      <p:sp>
        <p:nvSpPr>
          <p:cNvPr id="6" name="Title 23">
            <a:extLst>
              <a:ext uri="{FF2B5EF4-FFF2-40B4-BE49-F238E27FC236}">
                <a16:creationId xmlns:a16="http://schemas.microsoft.com/office/drawing/2014/main" id="{8B681E4C-1A25-7EC2-759E-AD66D20E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649" y="3241374"/>
            <a:ext cx="5055698" cy="1325563"/>
          </a:xfrm>
        </p:spPr>
        <p:txBody>
          <a:bodyPr/>
          <a:lstStyle/>
          <a:p>
            <a:r>
              <a:rPr lang="en-US" sz="2000" dirty="0"/>
              <a:t>Our Android </a:t>
            </a:r>
            <a:r>
              <a:rPr lang="en-US" sz="2000" dirty="0" err="1"/>
              <a:t>apk</a:t>
            </a:r>
            <a:r>
              <a:rPr lang="en-US" sz="2000" dirty="0"/>
              <a:t> link: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B00CD64F-C5AE-6EB4-0426-30774A987C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1088" y="3895196"/>
            <a:ext cx="3034145" cy="432726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>
                <a:hlinkClick r:id="rId10"/>
              </a:rPr>
              <a:t>https://binarybeasts.com/BBFood/BB-Food.apk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8" y="628542"/>
            <a:ext cx="4045843" cy="3629708"/>
          </a:xfrm>
        </p:spPr>
        <p:txBody>
          <a:bodyPr/>
          <a:lstStyle/>
          <a:p>
            <a:r>
              <a:rPr lang="en-US" sz="4000" dirty="0"/>
              <a:t> Meet </a:t>
            </a:r>
            <a:br>
              <a:rPr lang="en-US" sz="4000" dirty="0"/>
            </a:br>
            <a:r>
              <a:rPr lang="en-US" sz="4000" dirty="0"/>
              <a:t> Our Team :</a:t>
            </a:r>
            <a:br>
              <a:rPr lang="en-US" sz="4000" dirty="0"/>
            </a:br>
            <a:r>
              <a:rPr lang="en-US" sz="4000" dirty="0"/>
              <a:t>'Binary Beasts'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7D169-32E8-A3EE-E540-39E11489C0B2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CE3EAF4-4C1D-9470-70D6-9A59B64FE831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3"/>
          <a:srcRect t="-1024" b="28372"/>
          <a:stretch/>
        </p:blipFill>
        <p:spPr>
          <a:xfrm>
            <a:off x="4155794" y="525340"/>
            <a:ext cx="1173264" cy="1357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5E109E0-6F43-BF42-1334-8F71F2737F6E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>
          <a:blip r:embed="rId4"/>
          <a:srcRect l="6522" r="6522"/>
          <a:stretch/>
        </p:blipFill>
        <p:spPr>
          <a:xfrm>
            <a:off x="4155794" y="4392715"/>
            <a:ext cx="1173264" cy="1357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44953" y="2605269"/>
            <a:ext cx="2289842" cy="626551"/>
          </a:xfrm>
        </p:spPr>
        <p:txBody>
          <a:bodyPr/>
          <a:lstStyle/>
          <a:p>
            <a:r>
              <a:rPr lang="en-US" dirty="0"/>
              <a:t>ZANNATUL FERDOUSH JUI </a:t>
            </a:r>
            <a:endParaRPr lang="en-US" altLang="zh-CN" dirty="0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71912" y="3201717"/>
            <a:ext cx="2289842" cy="506399"/>
          </a:xfrm>
        </p:spPr>
        <p:txBody>
          <a:bodyPr/>
          <a:lstStyle/>
          <a:p>
            <a:r>
              <a:rPr lang="en-US" dirty="0"/>
              <a:t>Roll:56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693364" y="574247"/>
            <a:ext cx="2193021" cy="626550"/>
          </a:xfrm>
        </p:spPr>
        <p:txBody>
          <a:bodyPr/>
          <a:lstStyle/>
          <a:p>
            <a:r>
              <a:rPr lang="en-US" dirty="0"/>
              <a:t>SADIA AKTER ORPA</a:t>
            </a:r>
            <a:endParaRPr lang="en-US" altLang="zh-CN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666396" y="1287975"/>
            <a:ext cx="2193021" cy="45929"/>
          </a:xfrm>
        </p:spPr>
        <p:txBody>
          <a:bodyPr/>
          <a:lstStyle/>
          <a:p>
            <a:r>
              <a:rPr lang="en-US" altLang="zh-CN" dirty="0"/>
              <a:t>Roll:28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660078" y="4490844"/>
            <a:ext cx="2098039" cy="506399"/>
          </a:xfrm>
        </p:spPr>
        <p:txBody>
          <a:bodyPr/>
          <a:lstStyle/>
          <a:p>
            <a:r>
              <a:rPr lang="en-US"/>
              <a:t>MRS TAHAT TANIA</a:t>
            </a:r>
            <a:endParaRPr lang="en-US" altLang="zh-CN"/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5693364" y="5063626"/>
            <a:ext cx="2098038" cy="506399"/>
          </a:xfrm>
        </p:spPr>
        <p:txBody>
          <a:bodyPr/>
          <a:lstStyle/>
          <a:p>
            <a:r>
              <a:rPr lang="en-US" altLang="zh-CN"/>
              <a:t>Roll:33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C4278EDC-F728-808C-D295-E0C0DFC531C6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5"/>
          <a:srcRect l="12658" r="12658"/>
          <a:stretch/>
        </p:blipFill>
        <p:spPr>
          <a:xfrm>
            <a:off x="8059916" y="525340"/>
            <a:ext cx="1173264" cy="1357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E1094DB-5DC4-C284-A95B-F7BB4F7FC964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6"/>
          <a:srcRect l="11245" r="11245"/>
          <a:stretch/>
        </p:blipFill>
        <p:spPr>
          <a:xfrm>
            <a:off x="8059916" y="2443396"/>
            <a:ext cx="1173264" cy="1332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9B9737-3575-C7D7-9424-7312C762D7E8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7"/>
          <a:srcRect t="3294" b="3294"/>
          <a:stretch/>
        </p:blipFill>
        <p:spPr>
          <a:xfrm>
            <a:off x="8089137" y="4392715"/>
            <a:ext cx="1173264" cy="1357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06711" y="640089"/>
            <a:ext cx="2098039" cy="701144"/>
          </a:xfrm>
        </p:spPr>
        <p:txBody>
          <a:bodyPr/>
          <a:lstStyle/>
          <a:p>
            <a:r>
              <a:rPr lang="fi-FI"/>
              <a:t>ABU SALEH MD NAZMUS SADAT</a:t>
            </a:r>
            <a:endParaRPr lang="en-US"/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33679" y="2466235"/>
            <a:ext cx="2098039" cy="701144"/>
          </a:xfrm>
        </p:spPr>
        <p:txBody>
          <a:bodyPr/>
          <a:lstStyle/>
          <a:p>
            <a:r>
              <a:rPr lang="en-US"/>
              <a:t>MD. JAHID AHAMMED SUJAN </a:t>
            </a:r>
            <a:endParaRPr lang="en-US" altLang="zh-CN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433679" y="3130903"/>
            <a:ext cx="2098038" cy="371649"/>
          </a:xfrm>
        </p:spPr>
        <p:txBody>
          <a:bodyPr/>
          <a:lstStyle/>
          <a:p>
            <a:r>
              <a:rPr lang="en-US" altLang="zh-CN"/>
              <a:t>Roll:07</a:t>
            </a:r>
          </a:p>
          <a:p>
            <a:endParaRPr lang="zh-CN" altLang="en-US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33678" y="4619058"/>
            <a:ext cx="2098039" cy="635178"/>
          </a:xfrm>
        </p:spPr>
        <p:txBody>
          <a:bodyPr/>
          <a:lstStyle/>
          <a:p>
            <a:r>
              <a:rPr lang="en-US"/>
              <a:t>MD. NAHIDUL HASAN</a:t>
            </a:r>
            <a:endParaRPr lang="en-US" altLang="zh-CN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433679" y="5193112"/>
            <a:ext cx="2098038" cy="506399"/>
          </a:xfrm>
        </p:spPr>
        <p:txBody>
          <a:bodyPr/>
          <a:lstStyle/>
          <a:p>
            <a:r>
              <a:rPr lang="en-US" altLang="zh-CN" dirty="0"/>
              <a:t>Roll:36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AA96D5-56A4-49EB-64A4-32D0C3DD2CE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/>
          <a:srcRect t="829" b="829"/>
          <a:stretch>
            <a:fillRect/>
          </a:stretch>
        </p:blipFill>
        <p:spPr>
          <a:xfrm>
            <a:off x="4155794" y="2417595"/>
            <a:ext cx="1173264" cy="1357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 Placeholder 107">
            <a:extLst>
              <a:ext uri="{FF2B5EF4-FFF2-40B4-BE49-F238E27FC236}">
                <a16:creationId xmlns:a16="http://schemas.microsoft.com/office/drawing/2014/main" id="{4618DDEA-754D-01E1-FD52-02787ACC22A5}"/>
              </a:ext>
            </a:extLst>
          </p:cNvPr>
          <p:cNvSpPr txBox="1">
            <a:spLocks/>
          </p:cNvSpPr>
          <p:nvPr/>
        </p:nvSpPr>
        <p:spPr>
          <a:xfrm>
            <a:off x="9433679" y="1358085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Roll:35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08" y="3603278"/>
            <a:ext cx="4857147" cy="1610894"/>
          </a:xfrm>
        </p:spPr>
        <p:txBody>
          <a:bodyPr/>
          <a:lstStyle/>
          <a:p>
            <a:r>
              <a:rPr lang="en-US" altLang="zh-CN" sz="7200" dirty="0"/>
              <a:t>INDEX:</a:t>
            </a:r>
            <a:endParaRPr lang="en-US" sz="72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0591" y="2826795"/>
            <a:ext cx="1914694" cy="108919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>
                <a:latin typeface="+mj-lt"/>
                <a:ea typeface="微软雅黑"/>
                <a:cs typeface="Posterama" panose="020B0504020200020000" pitchFamily="34" charset="0"/>
              </a:rPr>
              <a:t>Our system Process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29745"/>
            <a:ext cx="1913128" cy="1075689"/>
          </a:xfrm>
        </p:spPr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DD5AC-75B9-2436-A480-B331CC56C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2" t="28191" r="-1295" b="26306"/>
          <a:stretch/>
        </p:blipFill>
        <p:spPr>
          <a:xfrm>
            <a:off x="443008" y="407156"/>
            <a:ext cx="2848935" cy="244004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BEF5C-F2E0-573D-C0B6-5F7CAB666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6" y="274955"/>
            <a:ext cx="3303221" cy="330322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1" y="1742416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Introduction: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6801" y="3067979"/>
            <a:ext cx="4380088" cy="2051735"/>
          </a:xfrm>
        </p:spPr>
        <p:txBody>
          <a:bodyPr/>
          <a:lstStyle/>
          <a:p>
            <a:pPr algn="just"/>
            <a:r>
              <a:rPr lang="en-US" sz="2000" b="0" i="0" dirty="0">
                <a:solidFill>
                  <a:srgbClr val="050505"/>
                </a:solidFill>
                <a:effectLst/>
                <a:latin typeface="Arial Rounded MT Bold" panose="020F0704030504030204" pitchFamily="34" charset="0"/>
              </a:rPr>
              <a:t>Team "Binary Beasts" designed and implemented a web application named "BB-Food." This application enables users to buy or order food and register their information for booking. 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EDE0-9BDC-2CFA-E25C-87AC59E8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921" y="609752"/>
            <a:ext cx="10515600" cy="1115434"/>
          </a:xfrm>
        </p:spPr>
        <p:txBody>
          <a:bodyPr/>
          <a:lstStyle/>
          <a:p>
            <a:pPr algn="just"/>
            <a:r>
              <a:rPr lang="en-US"/>
              <a:t>PROJECT CONTEXT: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04D7C-F105-E853-4E65-4B8158DF562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073CE-A6A5-99C9-C1DA-3343DF86B7D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algn="just"/>
            <a:fld id="{47FEACEE-25B4-4A2D-B147-27296E36371D}" type="slidenum">
              <a:rPr lang="en-US" altLang="zh-CN" smtClean="0"/>
              <a:pPr algn="just"/>
              <a:t>5</a:t>
            </a:fld>
            <a:endParaRPr lang="en-US" altLang="zh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D647C-5F4E-6655-7E41-A8BA3DCB232D}"/>
              </a:ext>
            </a:extLst>
          </p:cNvPr>
          <p:cNvSpPr txBox="1"/>
          <p:nvPr/>
        </p:nvSpPr>
        <p:spPr>
          <a:xfrm>
            <a:off x="1386921" y="2085353"/>
            <a:ext cx="891741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'BB-Food' E-commerce Platform responds to the increasing demand for convenient food shopping, aiming to provide users with a seamless and engaging experience. Leveraging modern web technologies, the platform facilitates the selection, carting, and purchase of food items, positioning itself as a comprehensive solution for food enthusiasts.</a:t>
            </a:r>
          </a:p>
        </p:txBody>
      </p:sp>
    </p:spTree>
    <p:extLst>
      <p:ext uri="{BB962C8B-B14F-4D97-AF65-F5344CB8AC3E}">
        <p14:creationId xmlns:p14="http://schemas.microsoft.com/office/powerpoint/2010/main" val="3063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2A8254-579C-01AC-A090-AA4AE6BE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3" y="666044"/>
            <a:ext cx="6060272" cy="54107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6304C6-CE3C-FE65-18E4-DCB5BE03DAC1}"/>
              </a:ext>
            </a:extLst>
          </p:cNvPr>
          <p:cNvSpPr/>
          <p:nvPr/>
        </p:nvSpPr>
        <p:spPr>
          <a:xfrm>
            <a:off x="6186312" y="666044"/>
            <a:ext cx="936977" cy="4165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 Rounded MT Bold" panose="020F0704030504030204" pitchFamily="34" charset="0"/>
              </a:rPr>
              <a:t>Website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CCA97-5D08-217D-90AA-6667BB0E2B13}"/>
              </a:ext>
            </a:extLst>
          </p:cNvPr>
          <p:cNvSpPr txBox="1"/>
          <p:nvPr/>
        </p:nvSpPr>
        <p:spPr>
          <a:xfrm>
            <a:off x="1124042" y="2290630"/>
            <a:ext cx="2991556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>
                <a:latin typeface="+mj-lt"/>
                <a:ea typeface="微软雅黑"/>
                <a:cs typeface="Posterama" panose="020B0504020200020000" pitchFamily="34" charset="0"/>
              </a:rPr>
              <a:t>Our system Process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D6D722-9DFB-BF99-A0AE-D9EB9CD976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386218"/>
            <a:ext cx="1865376" cy="86621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User Registration And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96DFE-AB89-9CFB-2CE2-F04EB1D1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88" y="443464"/>
            <a:ext cx="10515600" cy="1325563"/>
          </a:xfrm>
        </p:spPr>
        <p:txBody>
          <a:bodyPr/>
          <a:lstStyle/>
          <a:p>
            <a:r>
              <a:rPr lang="en-US"/>
              <a:t>★FEATURES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84672-68F3-E926-0103-61C8AC2D389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893901" y="2660951"/>
            <a:ext cx="1865376" cy="866219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Product Catalog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FF2808-7F16-5F69-3A93-E444FB32A47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970283" y="3799888"/>
            <a:ext cx="1865376" cy="866219"/>
          </a:xfrm>
          <a:solidFill>
            <a:schemeClr val="accent6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Shopping Cart and Dynamic Selection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DACFBA-65D7-3B23-14C8-4133B9D5A3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32724" y="2686351"/>
            <a:ext cx="1865376" cy="866219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US"/>
              <a:t>Backend Functionality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DEF28B-B216-9741-91BE-14EFCBAE5B8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747583" y="5065898"/>
            <a:ext cx="1865376" cy="866219"/>
          </a:xfrm>
          <a:solidFill>
            <a:schemeClr val="accent6">
              <a:lumMod val="25000"/>
              <a:lumOff val="75000"/>
            </a:schemeClr>
          </a:solidFill>
        </p:spPr>
        <p:txBody>
          <a:bodyPr/>
          <a:lstStyle/>
          <a:p>
            <a:r>
              <a:rPr lang="en-US"/>
              <a:t>Responsive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23D4A-86B9-AE40-E4F2-DB1F1DB7A900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8495A-7C73-DF92-98F3-8B2BFEC5EE8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B975E-A798-ADFF-2E4B-6BE0E007BE00}"/>
              </a:ext>
            </a:extLst>
          </p:cNvPr>
          <p:cNvSpPr txBox="1"/>
          <p:nvPr/>
        </p:nvSpPr>
        <p:spPr>
          <a:xfrm>
            <a:off x="6987513" y="1482232"/>
            <a:ext cx="1865376" cy="97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89E6660-3D25-0DFC-B796-FBFE437AFD45}"/>
              </a:ext>
            </a:extLst>
          </p:cNvPr>
          <p:cNvSpPr txBox="1">
            <a:spLocks/>
          </p:cNvSpPr>
          <p:nvPr/>
        </p:nvSpPr>
        <p:spPr>
          <a:xfrm>
            <a:off x="7356341" y="3799889"/>
            <a:ext cx="1865376" cy="866219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Dynamic Website with JavaScript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CFD1572-13C8-B866-EAE3-001FDD7EABC9}"/>
              </a:ext>
            </a:extLst>
          </p:cNvPr>
          <p:cNvSpPr txBox="1">
            <a:spLocks/>
          </p:cNvSpPr>
          <p:nvPr/>
        </p:nvSpPr>
        <p:spPr>
          <a:xfrm>
            <a:off x="9365412" y="1311046"/>
            <a:ext cx="1865376" cy="866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Database Management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9B9F675-674B-2029-0912-559E5A88AE96}"/>
              </a:ext>
            </a:extLst>
          </p:cNvPr>
          <p:cNvSpPr txBox="1">
            <a:spLocks/>
          </p:cNvSpPr>
          <p:nvPr/>
        </p:nvSpPr>
        <p:spPr>
          <a:xfrm>
            <a:off x="6054825" y="5065897"/>
            <a:ext cx="1865376" cy="8662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Checkout Process </a:t>
            </a:r>
          </a:p>
        </p:txBody>
      </p:sp>
    </p:spTree>
    <p:extLst>
      <p:ext uri="{BB962C8B-B14F-4D97-AF65-F5344CB8AC3E}">
        <p14:creationId xmlns:p14="http://schemas.microsoft.com/office/powerpoint/2010/main" val="157752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68" y="792300"/>
            <a:ext cx="10889796" cy="844749"/>
          </a:xfrm>
        </p:spPr>
        <p:txBody>
          <a:bodyPr anchor="ctr"/>
          <a:lstStyle/>
          <a:p>
            <a:r>
              <a:rPr lang="en-US" sz="3600" dirty="0"/>
              <a:t>TACTICAL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8</a:t>
            </a:fld>
            <a:endParaRPr lang="en-US" altLang="zh-CN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B3B7E-CBB6-05BC-00EC-E792D4CFF3BE}"/>
              </a:ext>
            </a:extLst>
          </p:cNvPr>
          <p:cNvSpPr txBox="1"/>
          <p:nvPr/>
        </p:nvSpPr>
        <p:spPr>
          <a:xfrm>
            <a:off x="1172048" y="1712328"/>
            <a:ext cx="8570263" cy="4278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The following tools and technologies were employed to develop the BB-Food web application: </a:t>
            </a:r>
          </a:p>
          <a:p>
            <a:endParaRPr lang="en-US" sz="1600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HTML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and </a:t>
            </a:r>
            <a:r>
              <a:rPr lang="en-US" sz="16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CSS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for structuring and styling the web pages.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Bootstrap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for responsive layout and styling components.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JavaScript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for dynamic and interactive elements, creating a seamless browsing and shopping experience.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JQuery 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for interactive and dynamic elements.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Tailwind</a:t>
            </a:r>
            <a:r>
              <a:rPr 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 is a utility-first CSS framework for rapidly building modern websites without ever leaving your HTML.</a:t>
            </a:r>
            <a:endParaRPr lang="en-US" sz="1600" b="1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DaisyUI</a:t>
            </a:r>
            <a:r>
              <a:rPr lang="en-US" sz="16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 </a:t>
            </a:r>
            <a:r>
              <a:rPr 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provides a collection of pre-designed components that can be easily customized and integrated into any project using Tailwind CSS.</a:t>
            </a:r>
            <a:endParaRPr lang="en-US" sz="1600" b="1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API integration </a:t>
            </a:r>
            <a:r>
              <a:rPr 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is the connection between two or more applications, via their APIs, that lets those systems exchange data.</a:t>
            </a:r>
            <a:endParaRPr lang="en-US" sz="1600" b="1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React &amp; </a:t>
            </a:r>
            <a:r>
              <a:rPr lang="en-US" sz="1600" b="1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vite</a:t>
            </a:r>
            <a:r>
              <a:rPr lang="en-US" sz="16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 </a:t>
            </a:r>
            <a:r>
              <a:rPr lang="en-US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is  a build tool that aims to provide a faster and leaner development experience for modern web projects.</a:t>
            </a:r>
            <a:endParaRPr lang="en-US" sz="1600" b="1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01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655-86A2-EF55-46CE-8040A9C1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44749"/>
          </a:xfrm>
        </p:spPr>
        <p:txBody>
          <a:bodyPr anchor="ctr"/>
          <a:lstStyle/>
          <a:p>
            <a:pPr algn="ctr"/>
            <a:r>
              <a:rPr lang="en-US" sz="3600"/>
              <a:t>CHALLENGES &amp;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03F1-C30A-6A93-193A-55EC09D5C7C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anchor="ctr"/>
          <a:lstStyle/>
          <a:p>
            <a:r>
              <a:rPr lang="en-US" sz="1050"/>
              <a:t>WEB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A1A3-D721-DEC2-AA3D-683E9AC7249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anchor="ctr"/>
          <a:lstStyle/>
          <a:p>
            <a:fld id="{47FEACEE-25B4-4A2D-B147-27296E36371D}" type="slidenum">
              <a:rPr lang="en-US" altLang="zh-CN" sz="1050" smtClean="0"/>
              <a:pPr/>
              <a:t>9</a:t>
            </a:fld>
            <a:endParaRPr lang="en-US" altLang="zh-CN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B3B7E-CBB6-05BC-00EC-E792D4CFF3BE}"/>
              </a:ext>
            </a:extLst>
          </p:cNvPr>
          <p:cNvSpPr txBox="1"/>
          <p:nvPr/>
        </p:nvSpPr>
        <p:spPr>
          <a:xfrm>
            <a:off x="1126892" y="2258767"/>
            <a:ext cx="9416930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/>
              <a:t>1. Interface Enhancement</a:t>
            </a:r>
          </a:p>
          <a:p>
            <a:r>
              <a:rPr lang="en-US" sz="2800"/>
              <a:t>2. Security Measures</a:t>
            </a:r>
          </a:p>
          <a:p>
            <a:r>
              <a:rPr lang="en-US" sz="2800"/>
              <a:t>3. Communication Between Components</a:t>
            </a:r>
          </a:p>
          <a:p>
            <a:r>
              <a:rPr lang="en-US" sz="2800"/>
              <a:t>4. Database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7121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79E8910B107644AC6E357410513030" ma:contentTypeVersion="6" ma:contentTypeDescription="Create a new document." ma:contentTypeScope="" ma:versionID="ae5cad4fc09f45a0fdc56c1958d1f150">
  <xsd:schema xmlns:xsd="http://www.w3.org/2001/XMLSchema" xmlns:xs="http://www.w3.org/2001/XMLSchema" xmlns:p="http://schemas.microsoft.com/office/2006/metadata/properties" xmlns:ns3="782225d9-6136-4fb3-b22e-56c2eae49a63" targetNamespace="http://schemas.microsoft.com/office/2006/metadata/properties" ma:root="true" ma:fieldsID="f5279273e4dc2a544ccd77608073a22e" ns3:_="">
    <xsd:import namespace="782225d9-6136-4fb3-b22e-56c2eae49a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225d9-6136-4fb3-b22e-56c2eae49a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2225d9-6136-4fb3-b22e-56c2eae49a63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C5763-2A46-4FDB-8103-AB929E08429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82225d9-6136-4fb3-b22e-56c2eae49a63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www.w3.org/2000/xmlns/"/>
    <ds:schemaRef ds:uri="782225d9-6136-4fb3-b22e-56c2eae49a63"/>
    <ds:schemaRef ds:uri="http://www.w3.org/2001/XMLSchema-instan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508</Words>
  <Application>Microsoft Office PowerPoint</Application>
  <PresentationFormat>Widescreen</PresentationFormat>
  <Paragraphs>123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Custom​​</vt:lpstr>
      <vt:lpstr>"BB-Food"  Web and App based E-commerce Platform. </vt:lpstr>
      <vt:lpstr> Meet   Our Team : 'Binary Beasts' </vt:lpstr>
      <vt:lpstr>INDEX:</vt:lpstr>
      <vt:lpstr>Introduction:</vt:lpstr>
      <vt:lpstr>PROJECT CONTEXT:</vt:lpstr>
      <vt:lpstr>PowerPoint Presentation</vt:lpstr>
      <vt:lpstr>★FEATURES </vt:lpstr>
      <vt:lpstr>TACTICAL TOOLS</vt:lpstr>
      <vt:lpstr>CHALLENGES &amp; SOLUTION</vt:lpstr>
      <vt:lpstr>FUTURE ENHANCEMENTS</vt:lpstr>
      <vt:lpstr>WEB Home  page</vt:lpstr>
      <vt:lpstr>MENU</vt:lpstr>
      <vt:lpstr>RESERVATION FORM</vt:lpstr>
      <vt:lpstr>CONTACT</vt:lpstr>
      <vt:lpstr>ORDER HOME PAGE</vt:lpstr>
      <vt:lpstr>DETAILS &amp; TIMING</vt:lpstr>
      <vt:lpstr>Summary: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CS-D-62-20-114043</dc:creator>
  <cp:lastModifiedBy>Sadat Riyad</cp:lastModifiedBy>
  <cp:revision>4</cp:revision>
  <dcterms:created xsi:type="dcterms:W3CDTF">2024-03-18T14:14:57Z</dcterms:created>
  <dcterms:modified xsi:type="dcterms:W3CDTF">2024-03-20T22:00:21Z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0x0101003D79E8910B107644AC6E357410513030</vt:lpwstr>
  </property>
</Properties>
</file>